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192"/>
      </p:cViewPr>
      <p:guideLst>
        <p:guide orient="horz" pos="618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af_graphic_powerpoint_bottom_horizontal_logo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52938"/>
            <a:ext cx="914400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raf_air_cadet_logo_v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5088" y="6116638"/>
            <a:ext cx="39084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30213"/>
            <a:ext cx="4875212" cy="6953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673225"/>
            <a:ext cx="4429125" cy="457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Presentation sub-heading text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1900" y="430213"/>
            <a:ext cx="1123950" cy="3452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30213"/>
            <a:ext cx="3224212" cy="3452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673225"/>
            <a:ext cx="2173287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0975" y="1673225"/>
            <a:ext cx="2174875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30213"/>
            <a:ext cx="26701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73225"/>
            <a:ext cx="450056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Slide body text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5" descr="raf_air_cadet_logo_v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45088" y="6116638"/>
            <a:ext cx="39084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58384" y="1844824"/>
            <a:ext cx="5827236" cy="3083921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rgbClr val="FFFF00"/>
                </a:solidFill>
              </a:rPr>
              <a:t>Initial Expedition Training</a:t>
            </a:r>
            <a:r>
              <a:rPr lang="en-GB" sz="3600" b="1" dirty="0" smtClean="0">
                <a:solidFill>
                  <a:srgbClr val="FFFF00"/>
                </a:solidFill>
              </a:rPr>
              <a:t/>
            </a:r>
            <a:br>
              <a:rPr lang="en-GB" sz="3600" b="1" dirty="0" smtClean="0">
                <a:solidFill>
                  <a:srgbClr val="FFFF00"/>
                </a:solidFill>
              </a:rPr>
            </a:br>
            <a:r>
              <a:rPr lang="en-GB" sz="3600" b="1" dirty="0" smtClean="0">
                <a:solidFill>
                  <a:srgbClr val="FFFF00"/>
                </a:solidFill>
              </a:rPr>
              <a:t/>
            </a:r>
            <a:br>
              <a:rPr lang="en-GB" sz="3600" b="1" dirty="0" smtClean="0">
                <a:solidFill>
                  <a:srgbClr val="FFFF00"/>
                </a:solidFill>
              </a:rPr>
            </a:br>
            <a:r>
              <a:rPr lang="en-GB" sz="3600" dirty="0" smtClean="0">
                <a:solidFill>
                  <a:srgbClr val="FFFF00"/>
                </a:solidFill>
              </a:rPr>
              <a:t>Learning Outcome 1</a:t>
            </a:r>
            <a:br>
              <a:rPr lang="en-GB" sz="3600" dirty="0" smtClean="0">
                <a:solidFill>
                  <a:srgbClr val="FFFF00"/>
                </a:solidFill>
              </a:rPr>
            </a:br>
            <a:r>
              <a:rPr lang="en-GB" sz="3600" dirty="0" smtClean="0">
                <a:solidFill>
                  <a:srgbClr val="FFFF00"/>
                </a:solidFill>
              </a:rPr>
              <a:t/>
            </a:r>
            <a:br>
              <a:rPr lang="en-GB" sz="3600" dirty="0" smtClean="0">
                <a:solidFill>
                  <a:srgbClr val="FFFF00"/>
                </a:solidFill>
              </a:rPr>
            </a:br>
            <a:r>
              <a:rPr lang="en-GB" sz="3600" dirty="0" smtClean="0">
                <a:solidFill>
                  <a:srgbClr val="FFFF00"/>
                </a:solidFill>
              </a:rPr>
              <a:t>Route Planning</a:t>
            </a:r>
            <a:r>
              <a:rPr lang="en-GB" sz="3600" b="1" dirty="0" smtClean="0">
                <a:solidFill>
                  <a:srgbClr val="FFFF00"/>
                </a:solidFill>
              </a:rPr>
              <a:t/>
            </a:r>
            <a:br>
              <a:rPr lang="en-GB" sz="3600" b="1" dirty="0" smtClean="0">
                <a:solidFill>
                  <a:srgbClr val="FFFF00"/>
                </a:solidFill>
              </a:rPr>
            </a:br>
            <a:endParaRPr lang="en-GB" sz="3600" b="1" dirty="0" smtClean="0">
              <a:solidFill>
                <a:srgbClr val="FFFF00"/>
              </a:solidFill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333500" y="385763"/>
            <a:ext cx="6599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/>
              <a:t>Uncontrolled copy not subject to amendment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309320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2"/>
                </a:solidFill>
              </a:rPr>
              <a:t>Version 2.0 OCT 2014</a:t>
            </a:r>
            <a:endParaRPr lang="en-GB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92138" y="37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54868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FF00"/>
                </a:solidFill>
              </a:rPr>
              <a:t>The </a:t>
            </a:r>
            <a:r>
              <a:rPr lang="en-GB" sz="4400" b="1" dirty="0">
                <a:solidFill>
                  <a:srgbClr val="FFFF00"/>
                </a:solidFill>
              </a:rPr>
              <a:t>group and the ground</a:t>
            </a:r>
            <a:endParaRPr lang="en-US" sz="4400" b="1" dirty="0">
              <a:solidFill>
                <a:srgbClr val="FFFF00"/>
              </a:solidFill>
            </a:endParaRPr>
          </a:p>
        </p:txBody>
      </p:sp>
      <p:pic>
        <p:nvPicPr>
          <p:cNvPr id="3076" name="Picture 5" descr="DSC0364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500188"/>
            <a:ext cx="4143375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DSC0298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500188"/>
            <a:ext cx="4143375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611560" y="4653136"/>
            <a:ext cx="3414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FF00"/>
                </a:solidFill>
              </a:rPr>
              <a:t>Cotswolds in Summer</a:t>
            </a:r>
          </a:p>
        </p:txBody>
      </p: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4427984" y="4725144"/>
            <a:ext cx="4320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FFFF00"/>
                </a:solidFill>
              </a:rPr>
              <a:t>West edge of Ben Nevis under snow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343666" y="5589240"/>
            <a:ext cx="44566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FF00"/>
                </a:solidFill>
              </a:rPr>
              <a:t>Which trip are you ready for?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92138" y="37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54868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FF00"/>
                </a:solidFill>
              </a:rPr>
              <a:t>Naismith’s </a:t>
            </a:r>
            <a:r>
              <a:rPr lang="en-GB" sz="4400" b="1" dirty="0">
                <a:solidFill>
                  <a:srgbClr val="FFFF00"/>
                </a:solidFill>
              </a:rPr>
              <a:t>Rule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601490" y="5445224"/>
            <a:ext cx="7941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FF00"/>
                </a:solidFill>
              </a:rPr>
              <a:t>William Wilson Naismith (1856 - September 27, 1935) </a:t>
            </a:r>
          </a:p>
        </p:txBody>
      </p:sp>
      <p:pic>
        <p:nvPicPr>
          <p:cNvPr id="4101" name="Picture 7" descr="WWNaismi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5716" y="1340768"/>
            <a:ext cx="5112568" cy="414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92138" y="37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47667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FF00"/>
                </a:solidFill>
              </a:rPr>
              <a:t>Time </a:t>
            </a:r>
            <a:r>
              <a:rPr lang="en-GB" sz="4400" b="1" dirty="0">
                <a:solidFill>
                  <a:srgbClr val="FFFF00"/>
                </a:solidFill>
              </a:rPr>
              <a:t>of darkness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 r="15204" b="6261"/>
          <a:stretch>
            <a:fillRect/>
          </a:stretch>
        </p:blipFill>
        <p:spPr bwMode="auto">
          <a:xfrm>
            <a:off x="1301395" y="1246486"/>
            <a:ext cx="6541210" cy="542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92138" y="37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692696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FF00"/>
                </a:solidFill>
              </a:rPr>
              <a:t>Route </a:t>
            </a:r>
            <a:r>
              <a:rPr lang="en-GB" sz="4400" b="1" dirty="0">
                <a:solidFill>
                  <a:srgbClr val="FFFF00"/>
                </a:solidFill>
              </a:rPr>
              <a:t>planning</a:t>
            </a:r>
            <a:endParaRPr lang="en-US" sz="4400" b="1" dirty="0">
              <a:solidFill>
                <a:srgbClr val="FFFF00"/>
              </a:solidFill>
            </a:endParaRPr>
          </a:p>
        </p:txBody>
      </p:sp>
      <p:pic>
        <p:nvPicPr>
          <p:cNvPr id="6148" name="Picture 4" descr="pic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5904656" cy="419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15616" y="5733256"/>
            <a:ext cx="69127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00"/>
                </a:solidFill>
              </a:rPr>
              <a:t>Three needed: </a:t>
            </a:r>
            <a:r>
              <a:rPr lang="en-GB" sz="2400" b="1" dirty="0">
                <a:solidFill>
                  <a:srgbClr val="FFFF00"/>
                </a:solidFill>
              </a:rPr>
              <a:t>one for the team, one for the supervisor and one for assessor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739ABC"/>
      </a:dk2>
      <a:lt2>
        <a:srgbClr val="FFFFFF"/>
      </a:lt2>
      <a:accent1>
        <a:srgbClr val="002F5F"/>
      </a:accent1>
      <a:accent2>
        <a:srgbClr val="E98300"/>
      </a:accent2>
      <a:accent3>
        <a:srgbClr val="BCCADA"/>
      </a:accent3>
      <a:accent4>
        <a:srgbClr val="DADADA"/>
      </a:accent4>
      <a:accent5>
        <a:srgbClr val="AAADB6"/>
      </a:accent5>
      <a:accent6>
        <a:srgbClr val="D37600"/>
      </a:accent6>
      <a:hlink>
        <a:srgbClr val="FECB00"/>
      </a:hlink>
      <a:folHlink>
        <a:srgbClr val="0073CF"/>
      </a:folHlink>
    </a:clrScheme>
    <a:fontScheme name="2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739ABC"/>
        </a:dk2>
        <a:lt2>
          <a:srgbClr val="FFFFFF"/>
        </a:lt2>
        <a:accent1>
          <a:srgbClr val="002F5F"/>
        </a:accent1>
        <a:accent2>
          <a:srgbClr val="E98300"/>
        </a:accent2>
        <a:accent3>
          <a:srgbClr val="BCCADA"/>
        </a:accent3>
        <a:accent4>
          <a:srgbClr val="DADADA"/>
        </a:accent4>
        <a:accent5>
          <a:srgbClr val="AAADB6"/>
        </a:accent5>
        <a:accent6>
          <a:srgbClr val="D37600"/>
        </a:accent6>
        <a:hlink>
          <a:srgbClr val="FECB00"/>
        </a:hlink>
        <a:folHlink>
          <a:srgbClr val="0073C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69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2_Custom Design</vt:lpstr>
      <vt:lpstr>Initial Expedition Training  Learning Outcome 1  Route Planning </vt:lpstr>
      <vt:lpstr>Slide 2</vt:lpstr>
      <vt:lpstr>Slide 3</vt:lpstr>
      <vt:lpstr>Slide 4</vt:lpstr>
      <vt:lpstr>Slide 5</vt:lpstr>
    </vt:vector>
  </TitlesOfParts>
  <Company>Ministry of Defence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MonkD504</dc:creator>
  <cp:lastModifiedBy>Paul Atkinson</cp:lastModifiedBy>
  <cp:revision>61</cp:revision>
  <dcterms:created xsi:type="dcterms:W3CDTF">2011-07-15T10:12:05Z</dcterms:created>
  <dcterms:modified xsi:type="dcterms:W3CDTF">2014-10-23T14:08:45Z</dcterms:modified>
</cp:coreProperties>
</file>